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23"/>
  </p:notesMasterIdLst>
  <p:sldIdLst>
    <p:sldId id="487" r:id="rId2"/>
    <p:sldId id="534" r:id="rId3"/>
    <p:sldId id="535" r:id="rId4"/>
    <p:sldId id="543" r:id="rId5"/>
    <p:sldId id="544" r:id="rId6"/>
    <p:sldId id="545" r:id="rId7"/>
    <p:sldId id="546" r:id="rId8"/>
    <p:sldId id="522" r:id="rId9"/>
    <p:sldId id="547" r:id="rId10"/>
    <p:sldId id="548" r:id="rId11"/>
    <p:sldId id="549" r:id="rId12"/>
    <p:sldId id="550" r:id="rId13"/>
    <p:sldId id="526" r:id="rId14"/>
    <p:sldId id="540" r:id="rId15"/>
    <p:sldId id="541" r:id="rId16"/>
    <p:sldId id="527" r:id="rId17"/>
    <p:sldId id="551" r:id="rId18"/>
    <p:sldId id="552" r:id="rId19"/>
    <p:sldId id="553" r:id="rId20"/>
    <p:sldId id="554" r:id="rId21"/>
    <p:sldId id="533" r:id="rId22"/>
  </p:sldIdLst>
  <p:sldSz cx="9902825" cy="7745413"/>
  <p:notesSz cx="6797675" cy="9926638"/>
  <p:defaultTextStyle>
    <a:defPPr>
      <a:defRPr lang="tr-TR"/>
    </a:defPPr>
    <a:lvl1pPr marL="0" algn="l" defTabSz="1008400" rtl="0" eaLnBrk="1" latinLnBrk="0" hangingPunct="1">
      <a:defRPr sz="1985" kern="1200">
        <a:solidFill>
          <a:schemeClr val="tx1"/>
        </a:solidFill>
        <a:latin typeface="+mn-lt"/>
        <a:ea typeface="+mn-ea"/>
        <a:cs typeface="+mn-cs"/>
      </a:defRPr>
    </a:lvl1pPr>
    <a:lvl2pPr marL="504200" algn="l" defTabSz="1008400" rtl="0" eaLnBrk="1" latinLnBrk="0" hangingPunct="1">
      <a:defRPr sz="1985" kern="1200">
        <a:solidFill>
          <a:schemeClr val="tx1"/>
        </a:solidFill>
        <a:latin typeface="+mn-lt"/>
        <a:ea typeface="+mn-ea"/>
        <a:cs typeface="+mn-cs"/>
      </a:defRPr>
    </a:lvl2pPr>
    <a:lvl3pPr marL="1008400" algn="l" defTabSz="1008400" rtl="0" eaLnBrk="1" latinLnBrk="0" hangingPunct="1">
      <a:defRPr sz="1985" kern="1200">
        <a:solidFill>
          <a:schemeClr val="tx1"/>
        </a:solidFill>
        <a:latin typeface="+mn-lt"/>
        <a:ea typeface="+mn-ea"/>
        <a:cs typeface="+mn-cs"/>
      </a:defRPr>
    </a:lvl3pPr>
    <a:lvl4pPr marL="1512600" algn="l" defTabSz="1008400" rtl="0" eaLnBrk="1" latinLnBrk="0" hangingPunct="1">
      <a:defRPr sz="1985" kern="1200">
        <a:solidFill>
          <a:schemeClr val="tx1"/>
        </a:solidFill>
        <a:latin typeface="+mn-lt"/>
        <a:ea typeface="+mn-ea"/>
        <a:cs typeface="+mn-cs"/>
      </a:defRPr>
    </a:lvl4pPr>
    <a:lvl5pPr marL="2016801" algn="l" defTabSz="1008400" rtl="0" eaLnBrk="1" latinLnBrk="0" hangingPunct="1">
      <a:defRPr sz="1985" kern="1200">
        <a:solidFill>
          <a:schemeClr val="tx1"/>
        </a:solidFill>
        <a:latin typeface="+mn-lt"/>
        <a:ea typeface="+mn-ea"/>
        <a:cs typeface="+mn-cs"/>
      </a:defRPr>
    </a:lvl5pPr>
    <a:lvl6pPr marL="2521001" algn="l" defTabSz="1008400" rtl="0" eaLnBrk="1" latinLnBrk="0" hangingPunct="1">
      <a:defRPr sz="1985" kern="1200">
        <a:solidFill>
          <a:schemeClr val="tx1"/>
        </a:solidFill>
        <a:latin typeface="+mn-lt"/>
        <a:ea typeface="+mn-ea"/>
        <a:cs typeface="+mn-cs"/>
      </a:defRPr>
    </a:lvl6pPr>
    <a:lvl7pPr marL="3025201" algn="l" defTabSz="1008400" rtl="0" eaLnBrk="1" latinLnBrk="0" hangingPunct="1">
      <a:defRPr sz="1985" kern="1200">
        <a:solidFill>
          <a:schemeClr val="tx1"/>
        </a:solidFill>
        <a:latin typeface="+mn-lt"/>
        <a:ea typeface="+mn-ea"/>
        <a:cs typeface="+mn-cs"/>
      </a:defRPr>
    </a:lvl7pPr>
    <a:lvl8pPr marL="3529401" algn="l" defTabSz="1008400" rtl="0" eaLnBrk="1" latinLnBrk="0" hangingPunct="1">
      <a:defRPr sz="1985" kern="1200">
        <a:solidFill>
          <a:schemeClr val="tx1"/>
        </a:solidFill>
        <a:latin typeface="+mn-lt"/>
        <a:ea typeface="+mn-ea"/>
        <a:cs typeface="+mn-cs"/>
      </a:defRPr>
    </a:lvl8pPr>
    <a:lvl9pPr marL="4033601" algn="l" defTabSz="1008400" rtl="0" eaLnBrk="1" latinLnBrk="0" hangingPunct="1">
      <a:defRPr sz="198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27" userDrawn="1">
          <p15:clr>
            <a:srgbClr val="A4A3A4"/>
          </p15:clr>
        </p15:guide>
        <p15:guide id="2" pos="311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C3861"/>
    <a:srgbClr val="FDA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Medium Style 3 - 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D113A9D2-9D6B-4929-AA2D-F23B5EE8CBE7}" styleName="Tema Uygulanmış Stil 2 - Vurgu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C2FFA5D-87B4-456A-9821-1D502468CF0F}" styleName="Tema Uygulanmış Stil 1 - Vurgu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81" autoAdjust="0"/>
    <p:restoredTop sz="86389" autoAdjust="0"/>
  </p:normalViewPr>
  <p:slideViewPr>
    <p:cSldViewPr snapToGrid="0">
      <p:cViewPr varScale="1">
        <p:scale>
          <a:sx n="89" d="100"/>
          <a:sy n="89" d="100"/>
        </p:scale>
        <p:origin x="1752" y="78"/>
      </p:cViewPr>
      <p:guideLst>
        <p:guide orient="horz" pos="4027"/>
        <p:guide pos="3119"/>
      </p:guideLst>
    </p:cSldViewPr>
  </p:slideViewPr>
  <p:outlineViewPr>
    <p:cViewPr>
      <p:scale>
        <a:sx n="33" d="100"/>
        <a:sy n="33" d="100"/>
      </p:scale>
      <p:origin x="0" y="-14407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114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dir YILMAZ" userId="71f813e8-cf33-4361-bc15-2d39497b858b" providerId="ADAL" clId="{FD2578AE-4E61-4CF5-AADB-B4A3A8EA57CA}"/>
    <pc:docChg chg="custSel addSld delSld modSld">
      <pc:chgData name="Kadir YILMAZ" userId="71f813e8-cf33-4361-bc15-2d39497b858b" providerId="ADAL" clId="{FD2578AE-4E61-4CF5-AADB-B4A3A8EA57CA}" dt="2026-04-03T08:56:38.424" v="204" actId="47"/>
      <pc:docMkLst>
        <pc:docMk/>
      </pc:docMkLst>
      <pc:sldChg chg="addSp modSp del mod">
        <pc:chgData name="Kadir YILMAZ" userId="71f813e8-cf33-4361-bc15-2d39497b858b" providerId="ADAL" clId="{FD2578AE-4E61-4CF5-AADB-B4A3A8EA57CA}" dt="2026-04-03T08:56:24.082" v="188" actId="47"/>
        <pc:sldMkLst>
          <pc:docMk/>
          <pc:sldMk cId="3955727225" sldId="515"/>
        </pc:sldMkLst>
        <pc:spChg chg="add mod">
          <ac:chgData name="Kadir YILMAZ" userId="71f813e8-cf33-4361-bc15-2d39497b858b" providerId="ADAL" clId="{FD2578AE-4E61-4CF5-AADB-B4A3A8EA57CA}" dt="2026-04-03T08:53:45.125" v="115" actId="20577"/>
          <ac:spMkLst>
            <pc:docMk/>
            <pc:sldMk cId="3955727225" sldId="515"/>
            <ac:spMk id="11" creationId="{AABF8A53-B6F6-4D7B-A19A-1610710A1615}"/>
          </ac:spMkLst>
        </pc:spChg>
        <pc:picChg chg="add mod modCrop">
          <ac:chgData name="Kadir YILMAZ" userId="71f813e8-cf33-4361-bc15-2d39497b858b" providerId="ADAL" clId="{FD2578AE-4E61-4CF5-AADB-B4A3A8EA57CA}" dt="2026-04-03T08:53:36.958" v="101" actId="1076"/>
          <ac:picMkLst>
            <pc:docMk/>
            <pc:sldMk cId="3955727225" sldId="515"/>
            <ac:picMk id="9" creationId="{EA15194E-A829-4C1C-BE5E-3020CA57EDA9}"/>
          </ac:picMkLst>
        </pc:picChg>
      </pc:sldChg>
      <pc:sldChg chg="addSp delSp modSp del mod">
        <pc:chgData name="Kadir YILMAZ" userId="71f813e8-cf33-4361-bc15-2d39497b858b" providerId="ADAL" clId="{FD2578AE-4E61-4CF5-AADB-B4A3A8EA57CA}" dt="2026-04-03T08:56:38.424" v="204" actId="47"/>
        <pc:sldMkLst>
          <pc:docMk/>
          <pc:sldMk cId="952669305" sldId="516"/>
        </pc:sldMkLst>
        <pc:spChg chg="del">
          <ac:chgData name="Kadir YILMAZ" userId="71f813e8-cf33-4361-bc15-2d39497b858b" providerId="ADAL" clId="{FD2578AE-4E61-4CF5-AADB-B4A3A8EA57CA}" dt="2026-04-03T08:54:15.174" v="116" actId="478"/>
          <ac:spMkLst>
            <pc:docMk/>
            <pc:sldMk cId="952669305" sldId="516"/>
            <ac:spMk id="6" creationId="{1DEAD9E2-D18B-4AA4-BAC3-29D59BFC0A76}"/>
          </ac:spMkLst>
        </pc:spChg>
        <pc:spChg chg="del">
          <ac:chgData name="Kadir YILMAZ" userId="71f813e8-cf33-4361-bc15-2d39497b858b" providerId="ADAL" clId="{FD2578AE-4E61-4CF5-AADB-B4A3A8EA57CA}" dt="2026-04-03T08:54:15.898" v="117" actId="478"/>
          <ac:spMkLst>
            <pc:docMk/>
            <pc:sldMk cId="952669305" sldId="516"/>
            <ac:spMk id="7" creationId="{FB293F4B-DB10-4A2F-BF5A-6BC13C30909A}"/>
          </ac:spMkLst>
        </pc:spChg>
        <pc:spChg chg="add del mod">
          <ac:chgData name="Kadir YILMAZ" userId="71f813e8-cf33-4361-bc15-2d39497b858b" providerId="ADAL" clId="{FD2578AE-4E61-4CF5-AADB-B4A3A8EA57CA}" dt="2026-04-03T08:54:43.694" v="120" actId="21"/>
          <ac:spMkLst>
            <pc:docMk/>
            <pc:sldMk cId="952669305" sldId="516"/>
            <ac:spMk id="11" creationId="{186DBD99-2E6D-43E3-A767-2431CBC1D446}"/>
          </ac:spMkLst>
        </pc:spChg>
        <pc:picChg chg="add del mod">
          <ac:chgData name="Kadir YILMAZ" userId="71f813e8-cf33-4361-bc15-2d39497b858b" providerId="ADAL" clId="{FD2578AE-4E61-4CF5-AADB-B4A3A8EA57CA}" dt="2026-04-03T08:54:43.694" v="120" actId="21"/>
          <ac:picMkLst>
            <pc:docMk/>
            <pc:sldMk cId="952669305" sldId="516"/>
            <ac:picMk id="10" creationId="{7E0680F1-B5BD-4E9F-B58D-B1160AE19996}"/>
          </ac:picMkLst>
        </pc:picChg>
      </pc:sldChg>
      <pc:sldChg chg="modSp mod">
        <pc:chgData name="Kadir YILMAZ" userId="71f813e8-cf33-4361-bc15-2d39497b858b" providerId="ADAL" clId="{FD2578AE-4E61-4CF5-AADB-B4A3A8EA57CA}" dt="2026-04-03T08:56:36.247" v="203" actId="20577"/>
        <pc:sldMkLst>
          <pc:docMk/>
          <pc:sldMk cId="2383771489" sldId="520"/>
        </pc:sldMkLst>
        <pc:spChg chg="mod">
          <ac:chgData name="Kadir YILMAZ" userId="71f813e8-cf33-4361-bc15-2d39497b858b" providerId="ADAL" clId="{FD2578AE-4E61-4CF5-AADB-B4A3A8EA57CA}" dt="2026-04-03T08:56:36.247" v="203" actId="20577"/>
          <ac:spMkLst>
            <pc:docMk/>
            <pc:sldMk cId="2383771489" sldId="520"/>
            <ac:spMk id="5" creationId="{840E823E-A248-47CB-9CC6-6FF7795FE375}"/>
          </ac:spMkLst>
        </pc:spChg>
      </pc:sldChg>
      <pc:sldChg chg="addSp delSp modSp add mod">
        <pc:chgData name="Kadir YILMAZ" userId="71f813e8-cf33-4361-bc15-2d39497b858b" providerId="ADAL" clId="{FD2578AE-4E61-4CF5-AADB-B4A3A8EA57CA}" dt="2026-04-03T08:56:20.201" v="187" actId="1076"/>
        <pc:sldMkLst>
          <pc:docMk/>
          <pc:sldMk cId="1073349177" sldId="530"/>
        </pc:sldMkLst>
        <pc:spChg chg="del">
          <ac:chgData name="Kadir YILMAZ" userId="71f813e8-cf33-4361-bc15-2d39497b858b" providerId="ADAL" clId="{FD2578AE-4E61-4CF5-AADB-B4A3A8EA57CA}" dt="2026-04-03T08:54:55.857" v="123" actId="478"/>
          <ac:spMkLst>
            <pc:docMk/>
            <pc:sldMk cId="1073349177" sldId="530"/>
            <ac:spMk id="5" creationId="{773AD3B4-C4CA-401B-96C1-EC5C3A8B6506}"/>
          </ac:spMkLst>
        </pc:spChg>
        <pc:spChg chg="del">
          <ac:chgData name="Kadir YILMAZ" userId="71f813e8-cf33-4361-bc15-2d39497b858b" providerId="ADAL" clId="{FD2578AE-4E61-4CF5-AADB-B4A3A8EA57CA}" dt="2026-04-03T08:55:00.426" v="126" actId="478"/>
          <ac:spMkLst>
            <pc:docMk/>
            <pc:sldMk cId="1073349177" sldId="530"/>
            <ac:spMk id="6" creationId="{6AD598A4-7040-4683-A66D-897A87153F39}"/>
          </ac:spMkLst>
        </pc:spChg>
        <pc:spChg chg="del">
          <ac:chgData name="Kadir YILMAZ" userId="71f813e8-cf33-4361-bc15-2d39497b858b" providerId="ADAL" clId="{FD2578AE-4E61-4CF5-AADB-B4A3A8EA57CA}" dt="2026-04-03T08:54:57.445" v="124" actId="478"/>
          <ac:spMkLst>
            <pc:docMk/>
            <pc:sldMk cId="1073349177" sldId="530"/>
            <ac:spMk id="9" creationId="{96BB2C8B-54B6-4ADC-ADDB-A449AFAC908A}"/>
          </ac:spMkLst>
        </pc:spChg>
        <pc:spChg chg="del">
          <ac:chgData name="Kadir YILMAZ" userId="71f813e8-cf33-4361-bc15-2d39497b858b" providerId="ADAL" clId="{FD2578AE-4E61-4CF5-AADB-B4A3A8EA57CA}" dt="2026-04-03T08:54:59.019" v="125" actId="478"/>
          <ac:spMkLst>
            <pc:docMk/>
            <pc:sldMk cId="1073349177" sldId="530"/>
            <ac:spMk id="10" creationId="{02F908A4-72CB-4737-9B21-C2CC42E12523}"/>
          </ac:spMkLst>
        </pc:spChg>
        <pc:spChg chg="add mod">
          <ac:chgData name="Kadir YILMAZ" userId="71f813e8-cf33-4361-bc15-2d39497b858b" providerId="ADAL" clId="{FD2578AE-4E61-4CF5-AADB-B4A3A8EA57CA}" dt="2026-04-03T08:56:11.268" v="184" actId="20577"/>
          <ac:spMkLst>
            <pc:docMk/>
            <pc:sldMk cId="1073349177" sldId="530"/>
            <ac:spMk id="11" creationId="{2A1A9CCE-D0A0-42E8-B5A2-611B0C6A60F3}"/>
          </ac:spMkLst>
        </pc:spChg>
        <pc:picChg chg="add mod modCrop">
          <ac:chgData name="Kadir YILMAZ" userId="71f813e8-cf33-4361-bc15-2d39497b858b" providerId="ADAL" clId="{FD2578AE-4E61-4CF5-AADB-B4A3A8EA57CA}" dt="2026-04-03T08:56:20.201" v="187" actId="1076"/>
          <ac:picMkLst>
            <pc:docMk/>
            <pc:sldMk cId="1073349177" sldId="530"/>
            <ac:picMk id="2" creationId="{35A43A42-4CA4-42F6-8A83-1427DF04170F}"/>
          </ac:picMkLst>
        </pc:picChg>
        <pc:picChg chg="del">
          <ac:chgData name="Kadir YILMAZ" userId="71f813e8-cf33-4361-bc15-2d39497b858b" providerId="ADAL" clId="{FD2578AE-4E61-4CF5-AADB-B4A3A8EA57CA}" dt="2026-04-03T08:54:54.032" v="122" actId="478"/>
          <ac:picMkLst>
            <pc:docMk/>
            <pc:sldMk cId="1073349177" sldId="530"/>
            <ac:picMk id="4" creationId="{00000000-0000-0000-0000-000000000000}"/>
          </ac:picMkLst>
        </pc:picChg>
      </pc:sldChg>
      <pc:sldChg chg="add">
        <pc:chgData name="Kadir YILMAZ" userId="71f813e8-cf33-4361-bc15-2d39497b858b" providerId="ADAL" clId="{FD2578AE-4E61-4CF5-AADB-B4A3A8EA57CA}" dt="2026-04-03T08:56:29.041" v="189" actId="2890"/>
        <pc:sldMkLst>
          <pc:docMk/>
          <pc:sldMk cId="2664324918" sldId="53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1AF4A1-653A-4AA7-8583-BAF56323DBBB}" type="datetimeFigureOut">
              <a:rPr lang="tr-TR" smtClean="0"/>
              <a:t>13.05.2026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258888" y="1241425"/>
            <a:ext cx="42799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F57238-D17C-48A8-8EF9-7F5289DD5CA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91401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08400" rtl="0" eaLnBrk="1" latinLnBrk="0" hangingPunct="1">
      <a:defRPr sz="1323" kern="1200">
        <a:solidFill>
          <a:schemeClr val="tx1"/>
        </a:solidFill>
        <a:latin typeface="+mn-lt"/>
        <a:ea typeface="+mn-ea"/>
        <a:cs typeface="+mn-cs"/>
      </a:defRPr>
    </a:lvl1pPr>
    <a:lvl2pPr marL="504200" algn="l" defTabSz="1008400" rtl="0" eaLnBrk="1" latinLnBrk="0" hangingPunct="1">
      <a:defRPr sz="1323" kern="1200">
        <a:solidFill>
          <a:schemeClr val="tx1"/>
        </a:solidFill>
        <a:latin typeface="+mn-lt"/>
        <a:ea typeface="+mn-ea"/>
        <a:cs typeface="+mn-cs"/>
      </a:defRPr>
    </a:lvl2pPr>
    <a:lvl3pPr marL="1008400" algn="l" defTabSz="1008400" rtl="0" eaLnBrk="1" latinLnBrk="0" hangingPunct="1">
      <a:defRPr sz="1323" kern="1200">
        <a:solidFill>
          <a:schemeClr val="tx1"/>
        </a:solidFill>
        <a:latin typeface="+mn-lt"/>
        <a:ea typeface="+mn-ea"/>
        <a:cs typeface="+mn-cs"/>
      </a:defRPr>
    </a:lvl3pPr>
    <a:lvl4pPr marL="1512600" algn="l" defTabSz="1008400" rtl="0" eaLnBrk="1" latinLnBrk="0" hangingPunct="1">
      <a:defRPr sz="1323" kern="1200">
        <a:solidFill>
          <a:schemeClr val="tx1"/>
        </a:solidFill>
        <a:latin typeface="+mn-lt"/>
        <a:ea typeface="+mn-ea"/>
        <a:cs typeface="+mn-cs"/>
      </a:defRPr>
    </a:lvl4pPr>
    <a:lvl5pPr marL="2016801" algn="l" defTabSz="1008400" rtl="0" eaLnBrk="1" latinLnBrk="0" hangingPunct="1">
      <a:defRPr sz="1323" kern="1200">
        <a:solidFill>
          <a:schemeClr val="tx1"/>
        </a:solidFill>
        <a:latin typeface="+mn-lt"/>
        <a:ea typeface="+mn-ea"/>
        <a:cs typeface="+mn-cs"/>
      </a:defRPr>
    </a:lvl5pPr>
    <a:lvl6pPr marL="2521001" algn="l" defTabSz="1008400" rtl="0" eaLnBrk="1" latinLnBrk="0" hangingPunct="1">
      <a:defRPr sz="1323" kern="1200">
        <a:solidFill>
          <a:schemeClr val="tx1"/>
        </a:solidFill>
        <a:latin typeface="+mn-lt"/>
        <a:ea typeface="+mn-ea"/>
        <a:cs typeface="+mn-cs"/>
      </a:defRPr>
    </a:lvl6pPr>
    <a:lvl7pPr marL="3025201" algn="l" defTabSz="1008400" rtl="0" eaLnBrk="1" latinLnBrk="0" hangingPunct="1">
      <a:defRPr sz="1323" kern="1200">
        <a:solidFill>
          <a:schemeClr val="tx1"/>
        </a:solidFill>
        <a:latin typeface="+mn-lt"/>
        <a:ea typeface="+mn-ea"/>
        <a:cs typeface="+mn-cs"/>
      </a:defRPr>
    </a:lvl7pPr>
    <a:lvl8pPr marL="3529401" algn="l" defTabSz="1008400" rtl="0" eaLnBrk="1" latinLnBrk="0" hangingPunct="1">
      <a:defRPr sz="1323" kern="1200">
        <a:solidFill>
          <a:schemeClr val="tx1"/>
        </a:solidFill>
        <a:latin typeface="+mn-lt"/>
        <a:ea typeface="+mn-ea"/>
        <a:cs typeface="+mn-cs"/>
      </a:defRPr>
    </a:lvl8pPr>
    <a:lvl9pPr marL="4033601" algn="l" defTabSz="1008400" rtl="0" eaLnBrk="1" latinLnBrk="0" hangingPunct="1">
      <a:defRPr sz="132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710" y="3840480"/>
            <a:ext cx="8417401" cy="1932936"/>
          </a:xfrm>
        </p:spPr>
        <p:txBody>
          <a:bodyPr anchor="b"/>
          <a:lstStyle>
            <a:lvl1pPr algn="ctr">
              <a:defRPr sz="649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7852" y="6071616"/>
            <a:ext cx="7427119" cy="992914"/>
          </a:xfrm>
        </p:spPr>
        <p:txBody>
          <a:bodyPr/>
          <a:lstStyle>
            <a:lvl1pPr marL="0" indent="0" algn="ctr">
              <a:buNone/>
              <a:defRPr sz="2599"/>
            </a:lvl1pPr>
            <a:lvl2pPr marL="495148" indent="0" algn="ctr">
              <a:buNone/>
              <a:defRPr sz="2166"/>
            </a:lvl2pPr>
            <a:lvl3pPr marL="990295" indent="0" algn="ctr">
              <a:buNone/>
              <a:defRPr sz="1949"/>
            </a:lvl3pPr>
            <a:lvl4pPr marL="1485443" indent="0" algn="ctr">
              <a:buNone/>
              <a:defRPr sz="1733"/>
            </a:lvl4pPr>
            <a:lvl5pPr marL="1980590" indent="0" algn="ctr">
              <a:buNone/>
              <a:defRPr sz="1733"/>
            </a:lvl5pPr>
            <a:lvl6pPr marL="2475738" indent="0" algn="ctr">
              <a:buNone/>
              <a:defRPr sz="1733"/>
            </a:lvl6pPr>
            <a:lvl7pPr marL="2970886" indent="0" algn="ctr">
              <a:buNone/>
              <a:defRPr sz="1733"/>
            </a:lvl7pPr>
            <a:lvl8pPr marL="3466033" indent="0" algn="ctr">
              <a:buNone/>
              <a:defRPr sz="1733"/>
            </a:lvl8pPr>
            <a:lvl9pPr marL="3961181" indent="0" algn="ctr">
              <a:buNone/>
              <a:defRPr sz="17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5B40CF-87FA-46DB-999D-8EB1DAF90E0D}" type="datetime1">
              <a:rPr lang="tr-TR" smtClean="0"/>
              <a:t>13.05.2026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42725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YT02.pdf">
            <a:extLst>
              <a:ext uri="{FF2B5EF4-FFF2-40B4-BE49-F238E27FC236}">
                <a16:creationId xmlns:a16="http://schemas.microsoft.com/office/drawing/2014/main" id="{9420B530-A184-46AD-B2C9-9A7D7495CE6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2825" cy="77318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819" y="1572768"/>
            <a:ext cx="8541187" cy="1148485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819" y="2977286"/>
            <a:ext cx="8541187" cy="3998965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8BEC3-21FC-4A53-A51B-64F153378DCA}" type="datetime1">
              <a:rPr lang="tr-TR" smtClean="0"/>
              <a:t>13.05.2026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269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YT02.pdf">
            <a:extLst>
              <a:ext uri="{FF2B5EF4-FFF2-40B4-BE49-F238E27FC236}">
                <a16:creationId xmlns:a16="http://schemas.microsoft.com/office/drawing/2014/main" id="{082B3803-C5EB-43BD-9ECF-7A104F3B93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2825" cy="7731821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6710" y="1594714"/>
            <a:ext cx="2135297" cy="53815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820" y="1594714"/>
            <a:ext cx="6282105" cy="538153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FC9026-C245-40E8-973B-D06BB607D734}" type="datetime1">
              <a:rPr lang="tr-TR" smtClean="0"/>
              <a:t>13.05.2026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69419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LAYT02.pdf">
            <a:extLst>
              <a:ext uri="{FF2B5EF4-FFF2-40B4-BE49-F238E27FC236}">
                <a16:creationId xmlns:a16="http://schemas.microsoft.com/office/drawing/2014/main" id="{322D6BC7-E263-47FD-99A8-78A02B35EA1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2825" cy="77318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819" y="1580083"/>
            <a:ext cx="8541187" cy="1228954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819" y="2955341"/>
            <a:ext cx="8541187" cy="402091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75CA0-C5F4-43BC-B032-2431CB811E61}" type="datetime1">
              <a:rPr lang="tr-TR" smtClean="0"/>
              <a:t>13.05.2026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2963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LAYT02.pdf">
            <a:extLst>
              <a:ext uri="{FF2B5EF4-FFF2-40B4-BE49-F238E27FC236}">
                <a16:creationId xmlns:a16="http://schemas.microsoft.com/office/drawing/2014/main" id="{65089254-135D-4BB2-BA5B-4B025689DD9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2825" cy="77318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662" y="1930977"/>
            <a:ext cx="8541187" cy="3221876"/>
          </a:xfrm>
        </p:spPr>
        <p:txBody>
          <a:bodyPr anchor="b"/>
          <a:lstStyle>
            <a:lvl1pPr>
              <a:defRPr sz="6498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662" y="5183333"/>
            <a:ext cx="8541187" cy="1694309"/>
          </a:xfrm>
        </p:spPr>
        <p:txBody>
          <a:bodyPr/>
          <a:lstStyle>
            <a:lvl1pPr marL="0" indent="0">
              <a:buNone/>
              <a:defRPr sz="2599">
                <a:solidFill>
                  <a:schemeClr val="tx1"/>
                </a:solidFill>
              </a:defRPr>
            </a:lvl1pPr>
            <a:lvl2pPr marL="495148" indent="0">
              <a:buNone/>
              <a:defRPr sz="2166">
                <a:solidFill>
                  <a:schemeClr val="tx1">
                    <a:tint val="75000"/>
                  </a:schemeClr>
                </a:solidFill>
              </a:defRPr>
            </a:lvl2pPr>
            <a:lvl3pPr marL="990295" indent="0">
              <a:buNone/>
              <a:defRPr sz="1949">
                <a:solidFill>
                  <a:schemeClr val="tx1">
                    <a:tint val="75000"/>
                  </a:schemeClr>
                </a:solidFill>
              </a:defRPr>
            </a:lvl3pPr>
            <a:lvl4pPr marL="148544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4pPr>
            <a:lvl5pPr marL="198059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5pPr>
            <a:lvl6pPr marL="2475738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6pPr>
            <a:lvl7pPr marL="2970886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7pPr>
            <a:lvl8pPr marL="3466033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8pPr>
            <a:lvl9pPr marL="3961181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DD8D-DFE0-4E20-B19D-F072185F2986}" type="datetime1">
              <a:rPr lang="tr-TR" smtClean="0"/>
              <a:t>13.05.2026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98804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SLAYT02.pdf">
            <a:extLst>
              <a:ext uri="{FF2B5EF4-FFF2-40B4-BE49-F238E27FC236}">
                <a16:creationId xmlns:a16="http://schemas.microsoft.com/office/drawing/2014/main" id="{98873282-3977-4AC5-B084-A6C68374EF9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2825" cy="77318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819" y="1594714"/>
            <a:ext cx="8541187" cy="1158025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819" y="2955341"/>
            <a:ext cx="4208701" cy="4020910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3305" y="2955341"/>
            <a:ext cx="4208701" cy="402091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DF0BF-A0EF-43C2-8E2E-3EAD079D8C5A}" type="datetime1">
              <a:rPr lang="tr-TR" smtClean="0"/>
              <a:t>13.05.2026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3383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LAYT02.pdf">
            <a:extLst>
              <a:ext uri="{FF2B5EF4-FFF2-40B4-BE49-F238E27FC236}">
                <a16:creationId xmlns:a16="http://schemas.microsoft.com/office/drawing/2014/main" id="{170776C9-EAB6-4B8B-B50B-AB60C08323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2825" cy="77318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109" y="1587397"/>
            <a:ext cx="8541187" cy="1126541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110" y="2955340"/>
            <a:ext cx="4189358" cy="907085"/>
          </a:xfrm>
        </p:spPr>
        <p:txBody>
          <a:bodyPr anchor="b"/>
          <a:lstStyle>
            <a:lvl1pPr marL="0" indent="0">
              <a:buNone/>
              <a:defRPr sz="2599" b="1"/>
            </a:lvl1pPr>
            <a:lvl2pPr marL="495148" indent="0">
              <a:buNone/>
              <a:defRPr sz="2166" b="1"/>
            </a:lvl2pPr>
            <a:lvl3pPr marL="990295" indent="0">
              <a:buNone/>
              <a:defRPr sz="1949" b="1"/>
            </a:lvl3pPr>
            <a:lvl4pPr marL="1485443" indent="0">
              <a:buNone/>
              <a:defRPr sz="1733" b="1"/>
            </a:lvl4pPr>
            <a:lvl5pPr marL="1980590" indent="0">
              <a:buNone/>
              <a:defRPr sz="1733" b="1"/>
            </a:lvl5pPr>
            <a:lvl6pPr marL="2475738" indent="0">
              <a:buNone/>
              <a:defRPr sz="1733" b="1"/>
            </a:lvl6pPr>
            <a:lvl7pPr marL="2970886" indent="0">
              <a:buNone/>
              <a:defRPr sz="1733" b="1"/>
            </a:lvl7pPr>
            <a:lvl8pPr marL="3466033" indent="0">
              <a:buNone/>
              <a:defRPr sz="1733" b="1"/>
            </a:lvl8pPr>
            <a:lvl9pPr marL="3961181" indent="0">
              <a:buNone/>
              <a:defRPr sz="17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110" y="3862426"/>
            <a:ext cx="4189358" cy="31281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3306" y="2955340"/>
            <a:ext cx="4209990" cy="907085"/>
          </a:xfrm>
        </p:spPr>
        <p:txBody>
          <a:bodyPr anchor="b"/>
          <a:lstStyle>
            <a:lvl1pPr marL="0" indent="0">
              <a:buNone/>
              <a:defRPr sz="2599" b="1"/>
            </a:lvl1pPr>
            <a:lvl2pPr marL="495148" indent="0">
              <a:buNone/>
              <a:defRPr sz="2166" b="1"/>
            </a:lvl2pPr>
            <a:lvl3pPr marL="990295" indent="0">
              <a:buNone/>
              <a:defRPr sz="1949" b="1"/>
            </a:lvl3pPr>
            <a:lvl4pPr marL="1485443" indent="0">
              <a:buNone/>
              <a:defRPr sz="1733" b="1"/>
            </a:lvl4pPr>
            <a:lvl5pPr marL="1980590" indent="0">
              <a:buNone/>
              <a:defRPr sz="1733" b="1"/>
            </a:lvl5pPr>
            <a:lvl6pPr marL="2475738" indent="0">
              <a:buNone/>
              <a:defRPr sz="1733" b="1"/>
            </a:lvl6pPr>
            <a:lvl7pPr marL="2970886" indent="0">
              <a:buNone/>
              <a:defRPr sz="1733" b="1"/>
            </a:lvl7pPr>
            <a:lvl8pPr marL="3466033" indent="0">
              <a:buNone/>
              <a:defRPr sz="1733" b="1"/>
            </a:lvl8pPr>
            <a:lvl9pPr marL="3961181" indent="0">
              <a:buNone/>
              <a:defRPr sz="1733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3306" y="3862426"/>
            <a:ext cx="4209990" cy="312816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C1F347-B204-400C-B370-09BFFCC8AF69}" type="datetime1">
              <a:rPr lang="tr-TR" smtClean="0"/>
              <a:t>13.05.2026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69725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LAYT02.pdf">
            <a:extLst>
              <a:ext uri="{FF2B5EF4-FFF2-40B4-BE49-F238E27FC236}">
                <a16:creationId xmlns:a16="http://schemas.microsoft.com/office/drawing/2014/main" id="{8EC1DA2F-69C7-497A-B481-5F4CF67CB4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2825" cy="77318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819" y="1580083"/>
            <a:ext cx="8541187" cy="1155802"/>
          </a:xfrm>
        </p:spPr>
        <p:txBody>
          <a:bodyPr>
            <a:normAutofit/>
          </a:bodyPr>
          <a:lstStyle>
            <a:lvl1pPr>
              <a:defRPr sz="4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1E66C0-E86A-471C-8F51-98FF9DFD259D}" type="datetime1">
              <a:rPr lang="tr-TR" smtClean="0"/>
              <a:t>13.05.2026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3182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LAYT02.pdf">
            <a:extLst>
              <a:ext uri="{FF2B5EF4-FFF2-40B4-BE49-F238E27FC236}">
                <a16:creationId xmlns:a16="http://schemas.microsoft.com/office/drawing/2014/main" id="{469E7855-CBE8-4864-8653-7E37DADA5E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2825" cy="7731821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C67DE-6284-40FD-A89E-944641410A79}" type="datetime1">
              <a:rPr lang="tr-TR" smtClean="0"/>
              <a:t>13.05.2026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9142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SLAYT02.pdf">
            <a:extLst>
              <a:ext uri="{FF2B5EF4-FFF2-40B4-BE49-F238E27FC236}">
                <a16:creationId xmlns:a16="http://schemas.microsoft.com/office/drawing/2014/main" id="{0FD9D7B5-C05D-4230-9FCA-8C34E4C4066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2825" cy="77318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109" y="1594714"/>
            <a:ext cx="3193919" cy="2048256"/>
          </a:xfrm>
        </p:spPr>
        <p:txBody>
          <a:bodyPr anchor="b"/>
          <a:lstStyle>
            <a:lvl1pPr>
              <a:defRPr sz="3466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09991" y="2494482"/>
            <a:ext cx="5013305" cy="4124979"/>
          </a:xfrm>
        </p:spPr>
        <p:txBody>
          <a:bodyPr/>
          <a:lstStyle>
            <a:lvl1pPr>
              <a:defRPr sz="3466"/>
            </a:lvl1pPr>
            <a:lvl2pPr>
              <a:defRPr sz="3032"/>
            </a:lvl2pPr>
            <a:lvl3pPr>
              <a:defRPr sz="2599"/>
            </a:lvl3pPr>
            <a:lvl4pPr>
              <a:defRPr sz="2166"/>
            </a:lvl4pPr>
            <a:lvl5pPr>
              <a:defRPr sz="2166"/>
            </a:lvl5pPr>
            <a:lvl6pPr>
              <a:defRPr sz="2166"/>
            </a:lvl6pPr>
            <a:lvl7pPr>
              <a:defRPr sz="2166"/>
            </a:lvl7pPr>
            <a:lvl8pPr>
              <a:defRPr sz="2166"/>
            </a:lvl8pPr>
            <a:lvl9pPr>
              <a:defRPr sz="216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109" y="3642970"/>
            <a:ext cx="3193919" cy="2985455"/>
          </a:xfrm>
        </p:spPr>
        <p:txBody>
          <a:bodyPr/>
          <a:lstStyle>
            <a:lvl1pPr marL="0" indent="0">
              <a:buNone/>
              <a:defRPr sz="1733"/>
            </a:lvl1pPr>
            <a:lvl2pPr marL="495148" indent="0">
              <a:buNone/>
              <a:defRPr sz="1516"/>
            </a:lvl2pPr>
            <a:lvl3pPr marL="990295" indent="0">
              <a:buNone/>
              <a:defRPr sz="1300"/>
            </a:lvl3pPr>
            <a:lvl4pPr marL="1485443" indent="0">
              <a:buNone/>
              <a:defRPr sz="1083"/>
            </a:lvl4pPr>
            <a:lvl5pPr marL="1980590" indent="0">
              <a:buNone/>
              <a:defRPr sz="1083"/>
            </a:lvl5pPr>
            <a:lvl6pPr marL="2475738" indent="0">
              <a:buNone/>
              <a:defRPr sz="1083"/>
            </a:lvl6pPr>
            <a:lvl7pPr marL="2970886" indent="0">
              <a:buNone/>
              <a:defRPr sz="1083"/>
            </a:lvl7pPr>
            <a:lvl8pPr marL="3466033" indent="0">
              <a:buNone/>
              <a:defRPr sz="1083"/>
            </a:lvl8pPr>
            <a:lvl9pPr marL="3961181" indent="0">
              <a:buNone/>
              <a:defRPr sz="108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63D24-BF1E-451C-BEFC-EAEC086E184D}" type="datetime1">
              <a:rPr lang="tr-TR" smtClean="0"/>
              <a:t>13.05.2026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26682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SLAYT02.pdf">
            <a:extLst>
              <a:ext uri="{FF2B5EF4-FFF2-40B4-BE49-F238E27FC236}">
                <a16:creationId xmlns:a16="http://schemas.microsoft.com/office/drawing/2014/main" id="{C1CA0E0D-F810-474E-86D7-22068191C8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2825" cy="773182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109" y="1587399"/>
            <a:ext cx="3193919" cy="1836116"/>
          </a:xfrm>
        </p:spPr>
        <p:txBody>
          <a:bodyPr anchor="b"/>
          <a:lstStyle>
            <a:lvl1pPr>
              <a:defRPr sz="3466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09991" y="2955341"/>
            <a:ext cx="5013305" cy="3664120"/>
          </a:xfrm>
        </p:spPr>
        <p:txBody>
          <a:bodyPr anchor="t"/>
          <a:lstStyle>
            <a:lvl1pPr marL="0" indent="0">
              <a:buNone/>
              <a:defRPr sz="3466"/>
            </a:lvl1pPr>
            <a:lvl2pPr marL="495148" indent="0">
              <a:buNone/>
              <a:defRPr sz="3032"/>
            </a:lvl2pPr>
            <a:lvl3pPr marL="990295" indent="0">
              <a:buNone/>
              <a:defRPr sz="2599"/>
            </a:lvl3pPr>
            <a:lvl4pPr marL="1485443" indent="0">
              <a:buNone/>
              <a:defRPr sz="2166"/>
            </a:lvl4pPr>
            <a:lvl5pPr marL="1980590" indent="0">
              <a:buNone/>
              <a:defRPr sz="2166"/>
            </a:lvl5pPr>
            <a:lvl6pPr marL="2475738" indent="0">
              <a:buNone/>
              <a:defRPr sz="2166"/>
            </a:lvl6pPr>
            <a:lvl7pPr marL="2970886" indent="0">
              <a:buNone/>
              <a:defRPr sz="2166"/>
            </a:lvl7pPr>
            <a:lvl8pPr marL="3466033" indent="0">
              <a:buNone/>
              <a:defRPr sz="2166"/>
            </a:lvl8pPr>
            <a:lvl9pPr marL="3961181" indent="0">
              <a:buNone/>
              <a:defRPr sz="216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109" y="3423514"/>
            <a:ext cx="3193919" cy="3204911"/>
          </a:xfrm>
        </p:spPr>
        <p:txBody>
          <a:bodyPr/>
          <a:lstStyle>
            <a:lvl1pPr marL="0" indent="0">
              <a:buNone/>
              <a:defRPr sz="1733"/>
            </a:lvl1pPr>
            <a:lvl2pPr marL="495148" indent="0">
              <a:buNone/>
              <a:defRPr sz="1516"/>
            </a:lvl2pPr>
            <a:lvl3pPr marL="990295" indent="0">
              <a:buNone/>
              <a:defRPr sz="1300"/>
            </a:lvl3pPr>
            <a:lvl4pPr marL="1485443" indent="0">
              <a:buNone/>
              <a:defRPr sz="1083"/>
            </a:lvl4pPr>
            <a:lvl5pPr marL="1980590" indent="0">
              <a:buNone/>
              <a:defRPr sz="1083"/>
            </a:lvl5pPr>
            <a:lvl6pPr marL="2475738" indent="0">
              <a:buNone/>
              <a:defRPr sz="1083"/>
            </a:lvl6pPr>
            <a:lvl7pPr marL="2970886" indent="0">
              <a:buNone/>
              <a:defRPr sz="1083"/>
            </a:lvl7pPr>
            <a:lvl8pPr marL="3466033" indent="0">
              <a:buNone/>
              <a:defRPr sz="1083"/>
            </a:lvl8pPr>
            <a:lvl9pPr marL="3961181" indent="0">
              <a:buNone/>
              <a:defRPr sz="108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61C952-F366-487E-AE99-E41C4267848D}" type="datetime1">
              <a:rPr lang="tr-TR" smtClean="0"/>
              <a:t>13.05.2026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1242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819" y="412373"/>
            <a:ext cx="8541187" cy="14970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819" y="2061858"/>
            <a:ext cx="8541187" cy="4914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0819" y="7178852"/>
            <a:ext cx="2228136" cy="4123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E0723F-65A7-4F0A-8277-E4FA99FF46AA}" type="datetime1">
              <a:rPr lang="tr-TR" smtClean="0"/>
              <a:t>13.05.2026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0311" y="7178852"/>
            <a:ext cx="3342203" cy="4123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Tezin Adı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3870" y="7178852"/>
            <a:ext cx="2228136" cy="41237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0640D-858F-9243-9CB1-649F5F212D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27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dt="0"/>
  <p:txStyles>
    <p:titleStyle>
      <a:lvl1pPr algn="l" defTabSz="990295" rtl="0" eaLnBrk="1" latinLnBrk="0" hangingPunct="1">
        <a:lnSpc>
          <a:spcPct val="90000"/>
        </a:lnSpc>
        <a:spcBef>
          <a:spcPct val="0"/>
        </a:spcBef>
        <a:buNone/>
        <a:defRPr sz="476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7574" indent="-247574" algn="l" defTabSz="990295" rtl="0" eaLnBrk="1" latinLnBrk="0" hangingPunct="1">
        <a:lnSpc>
          <a:spcPct val="90000"/>
        </a:lnSpc>
        <a:spcBef>
          <a:spcPts val="1083"/>
        </a:spcBef>
        <a:buFont typeface="Arial" panose="020B0604020202020204" pitchFamily="34" charset="0"/>
        <a:buChar char="•"/>
        <a:defRPr sz="3032" kern="1200">
          <a:solidFill>
            <a:schemeClr val="tx1"/>
          </a:solidFill>
          <a:latin typeface="+mn-lt"/>
          <a:ea typeface="+mn-ea"/>
          <a:cs typeface="+mn-cs"/>
        </a:defRPr>
      </a:lvl1pPr>
      <a:lvl2pPr marL="742721" indent="-247574" algn="l" defTabSz="990295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2599" kern="1200">
          <a:solidFill>
            <a:schemeClr val="tx1"/>
          </a:solidFill>
          <a:latin typeface="+mn-lt"/>
          <a:ea typeface="+mn-ea"/>
          <a:cs typeface="+mn-cs"/>
        </a:defRPr>
      </a:lvl2pPr>
      <a:lvl3pPr marL="1237869" indent="-247574" algn="l" defTabSz="990295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2166" kern="1200">
          <a:solidFill>
            <a:schemeClr val="tx1"/>
          </a:solidFill>
          <a:latin typeface="+mn-lt"/>
          <a:ea typeface="+mn-ea"/>
          <a:cs typeface="+mn-cs"/>
        </a:defRPr>
      </a:lvl3pPr>
      <a:lvl4pPr marL="1733017" indent="-247574" algn="l" defTabSz="990295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4pPr>
      <a:lvl5pPr marL="2228164" indent="-247574" algn="l" defTabSz="990295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5pPr>
      <a:lvl6pPr marL="2723312" indent="-247574" algn="l" defTabSz="990295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6pPr>
      <a:lvl7pPr marL="3218459" indent="-247574" algn="l" defTabSz="990295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7pPr>
      <a:lvl8pPr marL="3713607" indent="-247574" algn="l" defTabSz="990295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8pPr>
      <a:lvl9pPr marL="4208755" indent="-247574" algn="l" defTabSz="990295" rtl="0" eaLnBrk="1" latinLnBrk="0" hangingPunct="1">
        <a:lnSpc>
          <a:spcPct val="90000"/>
        </a:lnSpc>
        <a:spcBef>
          <a:spcPts val="542"/>
        </a:spcBef>
        <a:buFont typeface="Arial" panose="020B0604020202020204" pitchFamily="34" charset="0"/>
        <a:buChar char="•"/>
        <a:defRPr sz="194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90295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1pPr>
      <a:lvl2pPr marL="495148" algn="l" defTabSz="990295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2pPr>
      <a:lvl3pPr marL="990295" algn="l" defTabSz="990295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3pPr>
      <a:lvl4pPr marL="1485443" algn="l" defTabSz="990295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4pPr>
      <a:lvl5pPr marL="1980590" algn="l" defTabSz="990295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5pPr>
      <a:lvl6pPr marL="2475738" algn="l" defTabSz="990295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6pPr>
      <a:lvl7pPr marL="2970886" algn="l" defTabSz="990295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7pPr>
      <a:lvl8pPr marL="3466033" algn="l" defTabSz="990295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8pPr>
      <a:lvl9pPr marL="3961181" algn="l" defTabSz="990295" rtl="0" eaLnBrk="1" latinLnBrk="0" hangingPunct="1">
        <a:defRPr sz="194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773AD3B4-C4CA-401B-96C1-EC5C3A8B65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Alt Başlık 5">
            <a:extLst>
              <a:ext uri="{FF2B5EF4-FFF2-40B4-BE49-F238E27FC236}">
                <a16:creationId xmlns:a16="http://schemas.microsoft.com/office/drawing/2014/main" id="{6AD598A4-7040-4683-A66D-897A87153F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5" descr="GAZI_UNIVERSITESI_PP_SUNUM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74"/>
            <a:ext cx="9902825" cy="7739439"/>
          </a:xfrm>
          <a:prstGeom prst="rect">
            <a:avLst/>
          </a:prstGeom>
        </p:spPr>
      </p:pic>
      <p:sp>
        <p:nvSpPr>
          <p:cNvPr id="9" name="Başlık 1">
            <a:extLst>
              <a:ext uri="{FF2B5EF4-FFF2-40B4-BE49-F238E27FC236}">
                <a16:creationId xmlns:a16="http://schemas.microsoft.com/office/drawing/2014/main" id="{96BB2C8B-54B6-4ADC-ADDB-A449AFAC908A}"/>
              </a:ext>
            </a:extLst>
          </p:cNvPr>
          <p:cNvSpPr txBox="1">
            <a:spLocks/>
          </p:cNvSpPr>
          <p:nvPr/>
        </p:nvSpPr>
        <p:spPr>
          <a:xfrm>
            <a:off x="1" y="4385943"/>
            <a:ext cx="9902824" cy="6839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9029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4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Eğitim Bilimleri </a:t>
            </a:r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Enstitüsü</a:t>
            </a:r>
          </a:p>
          <a:p>
            <a:r>
              <a:rPr lang="tr-T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Ana Bilim Dalı / Bilim Dalı</a:t>
            </a:r>
            <a:endParaRPr lang="tr-T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Başlık 1">
            <a:extLst>
              <a:ext uri="{FF2B5EF4-FFF2-40B4-BE49-F238E27FC236}">
                <a16:creationId xmlns:a16="http://schemas.microsoft.com/office/drawing/2014/main" id="{02F908A4-72CB-4737-9B21-C2CC42E12523}"/>
              </a:ext>
            </a:extLst>
          </p:cNvPr>
          <p:cNvSpPr txBox="1">
            <a:spLocks/>
          </p:cNvSpPr>
          <p:nvPr/>
        </p:nvSpPr>
        <p:spPr>
          <a:xfrm>
            <a:off x="1" y="5292762"/>
            <a:ext cx="9902824" cy="821096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90295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49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Tezin Adı</a:t>
            </a:r>
          </a:p>
          <a:p>
            <a:endParaRPr lang="tr-TR" sz="2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Öğrenci Adı Soyadı</a:t>
            </a:r>
          </a:p>
          <a:p>
            <a:r>
              <a:rPr lang="tr-TR" sz="2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Danışman Adı Soyadı</a:t>
            </a:r>
            <a:endParaRPr lang="tr-TR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005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Evren Örneklem/Çalışma Grubu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821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 Toplama Araçları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11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4240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Verilerin </a:t>
            </a:r>
            <a:r>
              <a:rPr lang="tr-TR" dirty="0"/>
              <a:t>Analizi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6540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840E823E-A248-47CB-9CC6-6FF7795FE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BULGULAR</a:t>
            </a:r>
            <a:endParaRPr lang="tr-TR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43BBD0B-C719-44F8-A43E-29571D227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FD38FDED-A1EA-4331-B98D-711FC8550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1966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Alt Probleme İlişkin Bulgular</a:t>
            </a:r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74069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2. </a:t>
            </a:r>
            <a:r>
              <a:rPr lang="tr-TR" dirty="0"/>
              <a:t>Alt Probleme İlişkin Bulgular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15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7388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840E823E-A248-47CB-9CC6-6FF7795FE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TARTIŞMA SONUÇ VE ÖNERİLER</a:t>
            </a:r>
            <a:endParaRPr lang="tr-TR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Metin Yer Tutucusu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43BBD0B-C719-44F8-A43E-29571D227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FD38FDED-A1EA-4331-B98D-711FC8550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16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75291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</a:t>
            </a:r>
            <a:endParaRPr lang="tr-TR" dirty="0"/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17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24921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Sonuç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18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37586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Öneriler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19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55279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İçindekiler</a:t>
            </a:r>
            <a:endParaRPr lang="tr-TR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>
              <a:latin typeface="Times New Roman" panose="02020603050405020304" pitchFamily="18" charset="0"/>
            </a:endParaRPr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73004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20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598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773AD3B4-C4CA-401B-96C1-EC5C3A8B650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Alt Başlık 5">
            <a:extLst>
              <a:ext uri="{FF2B5EF4-FFF2-40B4-BE49-F238E27FC236}">
                <a16:creationId xmlns:a16="http://schemas.microsoft.com/office/drawing/2014/main" id="{6AD598A4-7040-4683-A66D-897A87153F3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Picture 5" descr="GAZI_UNIVERSITESI_PP_SUNUM.jpe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74"/>
            <a:ext cx="9902825" cy="7739439"/>
          </a:xfrm>
          <a:prstGeom prst="rect">
            <a:avLst/>
          </a:prstGeom>
        </p:spPr>
      </p:pic>
      <p:sp>
        <p:nvSpPr>
          <p:cNvPr id="11" name="Metin kutusu 10">
            <a:extLst>
              <a:ext uri="{FF2B5EF4-FFF2-40B4-BE49-F238E27FC236}">
                <a16:creationId xmlns:a16="http://schemas.microsoft.com/office/drawing/2014/main" id="{21031BC9-8015-4A41-8F5D-42A686A78AE0}"/>
              </a:ext>
            </a:extLst>
          </p:cNvPr>
          <p:cNvSpPr txBox="1"/>
          <p:nvPr/>
        </p:nvSpPr>
        <p:spPr>
          <a:xfrm>
            <a:off x="0" y="5250346"/>
            <a:ext cx="990282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tr-TR" sz="3600" b="1" i="0" u="none" strike="noStrike" baseline="0" dirty="0">
                <a:solidFill>
                  <a:srgbClr val="1C386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TEŞEKKÜRLER</a:t>
            </a:r>
            <a:endParaRPr lang="tr-TR" sz="3600" b="1" dirty="0">
              <a:solidFill>
                <a:srgbClr val="1C386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204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GİRİŞ</a:t>
            </a:r>
            <a:endParaRPr lang="tr-TR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Metin Yer Tutucusu 6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3245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Problem Durumu</a:t>
            </a:r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6511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Araştırmanın Amacı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84488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Araştırmanın Önemi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54949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Araştırmanın Sınırlılıkları/</a:t>
            </a:r>
            <a:r>
              <a:rPr lang="tr-TR" dirty="0" err="1"/>
              <a:t>Sayıltıları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4977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aşlık 4">
            <a:extLst>
              <a:ext uri="{FF2B5EF4-FFF2-40B4-BE49-F238E27FC236}">
                <a16:creationId xmlns:a16="http://schemas.microsoft.com/office/drawing/2014/main" id="{840E823E-A248-47CB-9CC6-6FF7795FE3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6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YÖNTEM</a:t>
            </a:r>
            <a:endParaRPr lang="tr-TR" sz="6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Metin Yer Tutucusu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" name="Alt Bilgi Yer Tutucusu 1">
            <a:extLst>
              <a:ext uri="{FF2B5EF4-FFF2-40B4-BE49-F238E27FC236}">
                <a16:creationId xmlns:a16="http://schemas.microsoft.com/office/drawing/2014/main" id="{643BBD0B-C719-44F8-A43E-29571D227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3" name="Slayt Numarası Yer Tutucusu 2">
            <a:extLst>
              <a:ext uri="{FF2B5EF4-FFF2-40B4-BE49-F238E27FC236}">
                <a16:creationId xmlns:a16="http://schemas.microsoft.com/office/drawing/2014/main" id="{FD38FDED-A1EA-4331-B98D-711FC85509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18882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Unvan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Araştırmanın Modeli</a:t>
            </a:r>
          </a:p>
        </p:txBody>
      </p:sp>
      <p:sp>
        <p:nvSpPr>
          <p:cNvPr id="7" name="İçerik Yer Tutucusu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 smtClean="0"/>
              <a:t>Tezin Adı</a:t>
            </a: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005D6-4D38-4680-87CF-A5104127B339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66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Özel 1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6975</TotalTime>
  <Words>117</Words>
  <Application>Microsoft Office PowerPoint</Application>
  <PresentationFormat>Özel</PresentationFormat>
  <Paragraphs>64</Paragraphs>
  <Slides>21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21</vt:i4>
      </vt:variant>
    </vt:vector>
  </HeadingPairs>
  <TitlesOfParts>
    <vt:vector size="25" baseType="lpstr">
      <vt:lpstr>Arial</vt:lpstr>
      <vt:lpstr>Calibri</vt:lpstr>
      <vt:lpstr>Times New Roman</vt:lpstr>
      <vt:lpstr>Office Teması</vt:lpstr>
      <vt:lpstr>PowerPoint Sunusu</vt:lpstr>
      <vt:lpstr>İçindekiler</vt:lpstr>
      <vt:lpstr>GİRİŞ</vt:lpstr>
      <vt:lpstr>Problem Durumu</vt:lpstr>
      <vt:lpstr>Araştırmanın Amacı</vt:lpstr>
      <vt:lpstr>Araştırmanın Önemi</vt:lpstr>
      <vt:lpstr>Araştırmanın Sınırlılıkları/Sayıltıları</vt:lpstr>
      <vt:lpstr>YÖNTEM</vt:lpstr>
      <vt:lpstr>Araştırmanın Modeli</vt:lpstr>
      <vt:lpstr>Evren Örneklem/Çalışma Grubu</vt:lpstr>
      <vt:lpstr>Veri Toplama Araçları</vt:lpstr>
      <vt:lpstr>Verilerin Analizi</vt:lpstr>
      <vt:lpstr>BULGULAR</vt:lpstr>
      <vt:lpstr>1. Alt Probleme İlişkin Bulgular</vt:lpstr>
      <vt:lpstr>2. Alt Probleme İlişkin Bulgular</vt:lpstr>
      <vt:lpstr>TARTIŞMA SONUÇ VE ÖNERİLER</vt:lpstr>
      <vt:lpstr>Tartışma</vt:lpstr>
      <vt:lpstr>Sonuç</vt:lpstr>
      <vt:lpstr>Öneriler</vt:lpstr>
      <vt:lpstr>Kaynaklar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harunn</dc:creator>
  <cp:lastModifiedBy>Hakem</cp:lastModifiedBy>
  <cp:revision>632</cp:revision>
  <cp:lastPrinted>2018-01-07T16:26:39Z</cp:lastPrinted>
  <dcterms:created xsi:type="dcterms:W3CDTF">2017-11-10T11:32:26Z</dcterms:created>
  <dcterms:modified xsi:type="dcterms:W3CDTF">2026-05-13T12:22:00Z</dcterms:modified>
</cp:coreProperties>
</file>